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BCEBA-27B8-456F-83E7-E59EBC518E0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543DC-A15F-4F27-AB04-45241E2CF9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7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543DC-A15F-4F27-AB04-45241E2CF9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5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E31F-B2FC-CE97-EA27-730AEF8B7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F6B35-EE11-D20B-237A-8353AA9C1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2B997-FD6D-7333-9D93-6B9157F7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9FECE-03CC-C926-7769-1EC08E59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D6EE8-7AAE-5C3E-FEA4-587733BC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5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4969-1C59-5018-F9E5-6D8C0F12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ADB1E-B271-8A4B-1775-27C134740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0BD21-B7AF-76D1-4C15-017FB5B6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E5331-BF04-233B-ED97-82314D74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E38B7-DFB5-020C-C605-C17D028C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0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1D554-1255-5D54-4864-446DB4184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376EA-2EDB-DD21-FBDC-C18B3116C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7F148-0DC9-E6CC-DA4B-5A2DE966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123E-DF1D-2B6A-4473-7C73DD59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2316B-354E-EBA3-CEB0-E9DAF053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9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58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95E2-D209-105A-CC19-97185F3D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DC97D-1776-7E7D-137B-016444E2D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03773-986B-4539-8481-6674C382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7D836-D9AD-0FB1-C300-B8B512DA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F9B7-FFA3-2085-394B-6C4CB79F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8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B370-1023-7BCA-3749-19D31827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1E20E-28BF-5D95-28B4-335F9FE9C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E00-085D-41D6-78A9-CFD87AED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D469F-D18D-2EF2-F520-99EB4F3E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E1550-9659-1C48-11F1-2507E96C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1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EB7D-B018-0072-2658-A4D4837E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E85B2-874A-ECD1-082B-C5F023EFB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B7588-CB6F-80FE-749F-644E6DA40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4FB35-7DB9-2E06-EE53-08FDFD38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CE992-9EA5-6510-9123-17CACD72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C17E6-2ACA-BF7C-45C0-215B2755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9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914A-70F3-99C7-C2AB-F34E96D9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ED5C5-B993-A9FC-4D2F-58825861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13C8-2060-A191-44BF-2D2B9C0F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38081-E87B-DF00-4508-3C30137F1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0AE20-0859-4FFA-78B2-9DB649909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EA243-8D00-957A-5713-3FDDA821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5805FC-0597-C0C2-4182-CE85DA59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7A4F1-2130-5A79-1EFB-75EEA3C5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9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86C4-F0B1-B86B-1A48-DCAC3D4B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5D1F2-CAC0-EFC2-A4E7-3A37AA8F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75464-8D69-75E6-25E7-1E53689E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1FF36-CA3B-E31B-0429-C174866D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3895D-19F7-1073-6889-2C6C135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8DC60-34F5-E3C5-3B01-092D4BC4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FEE3F-E446-ECB2-B143-DE5E016E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2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9194-6C41-0C01-E642-4B96F9A7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A3138-49D6-C22F-137B-E398F08D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4EA02-F932-224B-35AB-D4C9F98FA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3FAD0-158B-E053-36D7-6C6F0327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DEEF4-7E46-A221-7CB2-904869B5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6DB16-162D-962A-D6D9-D27E1CAA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C259-7B87-A6EE-DDC1-48B19852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A9800-C91F-A20C-FF22-C0DB5765B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2AA3C-8727-B6D7-E7D9-974BDF40F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7FA47-C127-BF5B-39D5-1750C85B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6D48F-DCB7-F80F-DCC2-D9F041B1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E606A-4088-C73F-306E-60E279BC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6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6A65D-5500-0815-E9DC-F2064FB0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E8D5D-5E04-AEB7-636B-9D0774A72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833E6-D896-DC2B-EE49-23698C522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746D0-7949-4DF4-90DF-DE31B5375C15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D6707-372C-7A66-3DFC-C38B40B4F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D7EED-0B4A-698D-B549-38D1722EB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405F8B-1E4E-47DC-B551-6EF782EB8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" y="3879"/>
            <a:ext cx="12177273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224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632C6-6068-68A3-855D-A14BAF2C9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143000"/>
            <a:ext cx="4846320" cy="2898648"/>
          </a:xfrm>
        </p:spPr>
        <p:txBody>
          <a:bodyPr>
            <a:normAutofit/>
          </a:bodyPr>
          <a:lstStyle/>
          <a:p>
            <a:pPr algn="l"/>
            <a:r>
              <a:rPr lang="en-GB" sz="5400"/>
              <a:t>Using Pure for REF2029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D015A-BDEC-B5BD-4A45-C4F042613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3" y="4407408"/>
            <a:ext cx="4846320" cy="1335024"/>
          </a:xfrm>
        </p:spPr>
        <p:txBody>
          <a:bodyPr>
            <a:normAutofit/>
          </a:bodyPr>
          <a:lstStyle/>
          <a:p>
            <a:pPr algn="l"/>
            <a:r>
              <a:rPr lang="en-GB"/>
              <a:t>Research Output Review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3786EFD-5DA5-BC4C-3077-2F029FCD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56" y="906931"/>
            <a:ext cx="5441001" cy="17139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blue rectangular sign with white text&#10;&#10;Description automatically generated">
            <a:extLst>
              <a:ext uri="{FF2B5EF4-FFF2-40B4-BE49-F238E27FC236}">
                <a16:creationId xmlns:a16="http://schemas.microsoft.com/office/drawing/2014/main" id="{01588A6C-FE1A-F3FF-006D-79C1DE5AE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27" y="3522180"/>
            <a:ext cx="5196458" cy="31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4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Review Lifecycle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E82401E7-AC4E-0618-BA32-D7CD8D81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8" y="2962275"/>
            <a:ext cx="11903982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0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D427-E5AD-2DD9-42F6-9C900F4578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Proposing an 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D6BCA-470D-D93E-C08D-7752A3A26B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Who can propose outputs?</a:t>
            </a:r>
          </a:p>
          <a:p>
            <a:pPr marL="0" indent="0">
              <a:buNone/>
            </a:pPr>
            <a:r>
              <a:rPr lang="en-GB" dirty="0"/>
              <a:t>Academics can propose their own </a:t>
            </a:r>
          </a:p>
          <a:p>
            <a:pPr marL="0" indent="0">
              <a:buNone/>
            </a:pPr>
            <a:r>
              <a:rPr lang="en-GB" dirty="0"/>
              <a:t>Editors/admins can propose for other users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How to Propose?</a:t>
            </a:r>
          </a:p>
          <a:p>
            <a:pPr marL="0" indent="0">
              <a:buNone/>
            </a:pPr>
            <a:r>
              <a:rPr lang="en-GB" dirty="0"/>
              <a:t>Open the output record</a:t>
            </a:r>
          </a:p>
          <a:p>
            <a:pPr marL="0" indent="0">
              <a:buNone/>
            </a:pPr>
            <a:r>
              <a:rPr lang="en-GB" dirty="0"/>
              <a:t>Click “Propose output for REF 2029.</a:t>
            </a:r>
          </a:p>
          <a:p>
            <a:pPr marL="0" indent="0">
              <a:buNone/>
            </a:pPr>
            <a:r>
              <a:rPr lang="en-GB" dirty="0"/>
              <a:t>Enter the reason.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visible to all authors but not the reviewers.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BD5FB-2B10-5576-4AE1-4F707AF23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882" y="3306952"/>
            <a:ext cx="7110052" cy="28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9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734E-5717-9408-9DFD-982F419BE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Assign Reviewers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6AC51-519E-43F2-1013-60F2C454B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Who can do it?</a:t>
            </a:r>
          </a:p>
          <a:p>
            <a:r>
              <a:rPr lang="en-GB" dirty="0"/>
              <a:t>Only specific users with “Editor of Review” role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How to assign reviewers</a:t>
            </a:r>
          </a:p>
          <a:p>
            <a:r>
              <a:rPr lang="en-GB" dirty="0"/>
              <a:t>Open Reviews</a:t>
            </a:r>
          </a:p>
          <a:p>
            <a:r>
              <a:rPr lang="en-GB" dirty="0"/>
              <a:t>Open the correct review</a:t>
            </a:r>
          </a:p>
          <a:p>
            <a:r>
              <a:rPr lang="en-GB" dirty="0"/>
              <a:t>Find “+ Add Reviewer”</a:t>
            </a:r>
          </a:p>
          <a:p>
            <a:r>
              <a:rPr lang="en-GB" dirty="0"/>
              <a:t>You can add multiple reviewers</a:t>
            </a:r>
          </a:p>
          <a:p>
            <a:r>
              <a:rPr lang="en-GB" dirty="0"/>
              <a:t>Add Due date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01E65-C1E8-D26A-6225-0BE010691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24" y="2924476"/>
            <a:ext cx="6562725" cy="2357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E3290-26EA-EC13-3405-41E3E7D92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3016250"/>
            <a:ext cx="4300537" cy="2389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16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7386-E1E9-B480-DAB8-C428BF2A9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Assign the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73219-00FB-DF44-A0B2-320408FF54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We currently use one template for reviews</a:t>
            </a:r>
          </a:p>
          <a:p>
            <a:endParaRPr lang="en-GB" dirty="0"/>
          </a:p>
          <a:p>
            <a:r>
              <a:rPr lang="en-GB" dirty="0"/>
              <a:t>Click “Review setup”</a:t>
            </a:r>
          </a:p>
          <a:p>
            <a:endParaRPr lang="en-GB" dirty="0"/>
          </a:p>
          <a:p>
            <a:r>
              <a:rPr lang="en-GB" dirty="0"/>
              <a:t>Click “+Use Template” and select REF2029.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8B4D6-1272-D290-6EC9-E6286C103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25" y="2211052"/>
            <a:ext cx="4931054" cy="41897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325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8CD9-EA11-E86B-F70F-48EDB7BFC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to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B2263-E13F-6557-CC97-0CA806253F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Once invited you will receive and email and a task about the review:</a:t>
            </a:r>
          </a:p>
          <a:p>
            <a:endParaRPr lang="en-GB" dirty="0"/>
          </a:p>
          <a:p>
            <a:r>
              <a:rPr lang="en-GB" dirty="0"/>
              <a:t>Click on the title</a:t>
            </a:r>
          </a:p>
          <a:p>
            <a:r>
              <a:rPr lang="en-GB" dirty="0"/>
              <a:t>Accept the review</a:t>
            </a:r>
          </a:p>
          <a:p>
            <a:r>
              <a:rPr lang="en-GB" dirty="0"/>
              <a:t>Complete the questions</a:t>
            </a:r>
          </a:p>
          <a:p>
            <a:r>
              <a:rPr lang="en-GB" dirty="0"/>
              <a:t>Click submit review</a:t>
            </a:r>
          </a:p>
          <a:p>
            <a:r>
              <a:rPr lang="en-GB" dirty="0"/>
              <a:t>Confirm submission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99B40-D456-E2F9-8F8B-3CA9A7A37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34" y="1844676"/>
            <a:ext cx="2357437" cy="1429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5F842-3610-02B4-5D5D-F63B6BBC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252"/>
          <a:stretch/>
        </p:blipFill>
        <p:spPr>
          <a:xfrm>
            <a:off x="4610100" y="2559253"/>
            <a:ext cx="4217018" cy="1429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E80630-6512-BA6B-E2F3-E5F8AC76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424" y="4164417"/>
            <a:ext cx="3371850" cy="1190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663A50-FAC7-31A2-4FB9-CA7E153E3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424" y="5559492"/>
            <a:ext cx="4627960" cy="1126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0CF070-DC17-1A39-F503-150A923E1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243" y="2295530"/>
            <a:ext cx="3597605" cy="4242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06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9E82-5C71-3AE0-6F91-6753AE8D4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Finalise the Review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154AC-E568-D8A5-B0DD-0CC8BB34EB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Allows Review admins to see the summary of the reviews for the output. </a:t>
            </a:r>
          </a:p>
          <a:p>
            <a:endParaRPr lang="en-GB" dirty="0"/>
          </a:p>
          <a:p>
            <a:r>
              <a:rPr lang="en-GB" dirty="0"/>
              <a:t>Fill in the final summary</a:t>
            </a:r>
          </a:p>
          <a:p>
            <a:endParaRPr lang="en-GB" dirty="0"/>
          </a:p>
          <a:p>
            <a:r>
              <a:rPr lang="en-GB" dirty="0"/>
              <a:t>Click “Save”.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0976-FE78-9F82-C566-09198E199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66275"/>
            <a:ext cx="5858489" cy="5448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EDD177-DF0D-BA49-2D88-FB53E1436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0" y="1844676"/>
            <a:ext cx="11233580" cy="3655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06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B237-FD03-830B-6FD5-13AF09EBC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Importing Reviews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9BB8F-ECCA-6A72-05DA-9210683121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Pre-existing reviews</a:t>
            </a:r>
          </a:p>
          <a:p>
            <a:r>
              <a:rPr lang="en-GB" dirty="0"/>
              <a:t>External reviews</a:t>
            </a:r>
          </a:p>
          <a:p>
            <a:endParaRPr lang="en-GB" dirty="0"/>
          </a:p>
          <a:p>
            <a:r>
              <a:rPr lang="en-GB" dirty="0"/>
              <a:t>Fill in template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641E6-2FAB-645A-A92A-DA81EDEF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091900"/>
            <a:ext cx="11887200" cy="9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Slide 2: Text Only</vt:lpstr>
      <vt:lpstr>Using Pure for REF2029</vt:lpstr>
      <vt:lpstr>Review Lifecycle</vt:lpstr>
      <vt:lpstr>Proposing an Output</vt:lpstr>
      <vt:lpstr>Assign Reviewers</vt:lpstr>
      <vt:lpstr>Assign the template</vt:lpstr>
      <vt:lpstr>How to Review</vt:lpstr>
      <vt:lpstr>Finalise the Review </vt:lpstr>
      <vt:lpstr>Importing Reviews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Pure for REF2029</dc:title>
  <dc:creator>Adams, Christopher</dc:creator>
  <cp:lastModifiedBy>Adams, Christopher</cp:lastModifiedBy>
  <cp:revision>5</cp:revision>
  <dcterms:created xsi:type="dcterms:W3CDTF">2024-05-22T10:50:37Z</dcterms:created>
  <dcterms:modified xsi:type="dcterms:W3CDTF">2024-05-30T08:58:37Z</dcterms:modified>
</cp:coreProperties>
</file>